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1EC8A4-65CA-474C-A91D-D549C7083D71}" type="datetimeFigureOut">
              <a:rPr lang="es-MX" smtClean="0"/>
              <a:t>01/02/2013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8D1196-ED03-42B5-ABA6-EDD16AFA00C3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LA LECTURA A TRAVES DE UN COMIC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4400" dirty="0" smtClean="0"/>
          </a:p>
          <a:p>
            <a:pPr marL="0" indent="0" algn="ctr">
              <a:buNone/>
            </a:pPr>
            <a:r>
              <a:rPr lang="es-MX" sz="4400" dirty="0" smtClean="0"/>
              <a:t>El </a:t>
            </a:r>
            <a:r>
              <a:rPr lang="es-MX" sz="4400" dirty="0" smtClean="0"/>
              <a:t>cachorrito chistoso</a:t>
            </a:r>
            <a:endParaRPr lang="es-MX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24" y="3645024"/>
            <a:ext cx="1809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5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smtClean="0">
                <a:solidFill>
                  <a:schemeClr val="tx1"/>
                </a:solidFill>
              </a:rPr>
              <a:t>El día por fin había llegado, todos los cachorro estaban en primera fila esperando muy emocionado los concursantes anunciaba </a:t>
            </a:r>
            <a:r>
              <a:rPr lang="es-MX" sz="2400" dirty="0" err="1" smtClean="0">
                <a:solidFill>
                  <a:schemeClr val="tx1"/>
                </a:solidFill>
              </a:rPr>
              <a:t>Chicharín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35" y="4213270"/>
            <a:ext cx="2124236" cy="25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3419872" y="1412776"/>
            <a:ext cx="2880320" cy="2448272"/>
          </a:xfrm>
          <a:prstGeom prst="wedgeEllipseCallout">
            <a:avLst>
              <a:gd name="adj1" fmla="val -43921"/>
              <a:gd name="adj2" fmla="val 59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Y con </a:t>
            </a:r>
            <a:r>
              <a:rPr lang="es-MX" dirty="0" err="1" smtClean="0"/>
              <a:t>ustedeeesss</a:t>
            </a:r>
            <a:r>
              <a:rPr lang="es-MX" dirty="0" smtClean="0"/>
              <a:t> el más pequeño  </a:t>
            </a:r>
            <a:r>
              <a:rPr lang="es-MX" dirty="0" err="1" smtClean="0"/>
              <a:t>cahorrín</a:t>
            </a:r>
            <a:r>
              <a:rPr lang="es-MX" dirty="0" smtClean="0"/>
              <a:t> pero el más amados por </a:t>
            </a:r>
            <a:r>
              <a:rPr lang="es-MX" dirty="0" err="1" smtClean="0"/>
              <a:t>chistolandia</a:t>
            </a:r>
            <a:r>
              <a:rPr lang="es-MX" dirty="0" smtClean="0"/>
              <a:t> </a:t>
            </a:r>
          </a:p>
          <a:p>
            <a:pPr algn="ctr"/>
            <a:r>
              <a:rPr lang="es-MX" dirty="0" smtClean="0"/>
              <a:t>Con </a:t>
            </a:r>
            <a:r>
              <a:rPr lang="es-MX" dirty="0" err="1" smtClean="0"/>
              <a:t>ustedeeees</a:t>
            </a:r>
            <a:r>
              <a:rPr lang="es-MX" dirty="0" smtClean="0"/>
              <a:t> </a:t>
            </a:r>
            <a:r>
              <a:rPr lang="es-MX" dirty="0" err="1" smtClean="0"/>
              <a:t>Chemita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1165"/>
            <a:ext cx="1300801" cy="135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19" y="1988840"/>
            <a:ext cx="1363291" cy="167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26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dirty="0" smtClean="0">
                <a:solidFill>
                  <a:schemeClr val="tx1"/>
                </a:solidFill>
              </a:rPr>
              <a:t>Entonces paso </a:t>
            </a:r>
            <a:r>
              <a:rPr lang="es-MX" sz="2400" dirty="0" err="1" smtClean="0">
                <a:solidFill>
                  <a:schemeClr val="tx1"/>
                </a:solidFill>
              </a:rPr>
              <a:t>Chemita</a:t>
            </a:r>
            <a:r>
              <a:rPr lang="es-MX" sz="2400" dirty="0" smtClean="0">
                <a:solidFill>
                  <a:schemeClr val="tx1"/>
                </a:solidFill>
              </a:rPr>
              <a:t> muy nervioso  le sudaban las manos, las patas y la cola entre el rabo  aparte  le dieron ganas de hacer de la pipi ….. No tanto porque hubiera mucha gente sino porque Chelita estaba en primera fila viéndolo  </a:t>
            </a:r>
            <a:endParaRPr lang="es-MX" sz="2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71605"/>
            <a:ext cx="3168352" cy="228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3464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64088" y="3344950"/>
            <a:ext cx="3528392" cy="2369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 pesar de tantos nervios de </a:t>
            </a:r>
            <a:r>
              <a:rPr lang="es-MX" dirty="0" err="1" smtClean="0"/>
              <a:t>chimi</a:t>
            </a:r>
            <a:r>
              <a:rPr lang="es-MX" dirty="0" smtClean="0"/>
              <a:t> hizo divertir mucho a los cachorros que habían asistido  pero como parte del show no planeado </a:t>
            </a:r>
            <a:r>
              <a:rPr lang="es-MX" dirty="0" err="1" smtClean="0"/>
              <a:t>chemi</a:t>
            </a:r>
            <a:r>
              <a:rPr lang="es-MX" dirty="0" smtClean="0"/>
              <a:t> se hizo de la pipi y todos se rieron y lo aplaudieron  al un gran charco de pipi  mientras caminaba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810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err="1" smtClean="0">
                <a:solidFill>
                  <a:schemeClr val="tx1"/>
                </a:solidFill>
              </a:rPr>
              <a:t>Chicharín</a:t>
            </a:r>
            <a:r>
              <a:rPr lang="es-MX" sz="3200" dirty="0" smtClean="0">
                <a:solidFill>
                  <a:schemeClr val="tx1"/>
                </a:solidFill>
              </a:rPr>
              <a:t> empezó con la gran premiación </a:t>
            </a:r>
            <a:endParaRPr lang="es-MX" sz="32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1272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2483768" y="1772816"/>
            <a:ext cx="3384376" cy="28083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Tara..</a:t>
            </a:r>
            <a:r>
              <a:rPr lang="es-MX" dirty="0" err="1" smtClean="0"/>
              <a:t>tataaaan</a:t>
            </a:r>
            <a:r>
              <a:rPr lang="es-MX" dirty="0" smtClean="0"/>
              <a:t> .. Leche con </a:t>
            </a:r>
            <a:r>
              <a:rPr lang="es-MX" dirty="0" err="1" smtClean="0"/>
              <a:t>paan</a:t>
            </a:r>
            <a:r>
              <a:rPr lang="es-MX" dirty="0" smtClean="0"/>
              <a:t>  ¡¡¡y el </a:t>
            </a:r>
            <a:r>
              <a:rPr lang="es-MX" dirty="0" err="1" smtClean="0"/>
              <a:t>ganadorrr</a:t>
            </a:r>
            <a:r>
              <a:rPr lang="es-MX" dirty="0" smtClean="0"/>
              <a:t> </a:t>
            </a:r>
            <a:r>
              <a:rPr lang="es-MX" dirty="0" err="1" smtClean="0"/>
              <a:t>seráa</a:t>
            </a:r>
            <a:r>
              <a:rPr lang="es-MX" dirty="0" smtClean="0"/>
              <a:t> …..</a:t>
            </a:r>
            <a:r>
              <a:rPr lang="es-MX" dirty="0" err="1" smtClean="0"/>
              <a:t>cucaramacara</a:t>
            </a:r>
            <a:r>
              <a:rPr lang="es-MX" dirty="0" smtClean="0"/>
              <a:t> </a:t>
            </a:r>
            <a:r>
              <a:rPr lang="es-MX" dirty="0" err="1" smtClean="0"/>
              <a:t>titere</a:t>
            </a:r>
            <a:r>
              <a:rPr lang="es-MX" dirty="0" smtClean="0"/>
              <a:t> </a:t>
            </a:r>
            <a:r>
              <a:rPr lang="es-MX" dirty="0" err="1" smtClean="0"/>
              <a:t>fuee</a:t>
            </a:r>
            <a:r>
              <a:rPr lang="es-MX" dirty="0" smtClean="0"/>
              <a:t>.. Hay los engañe </a:t>
            </a:r>
          </a:p>
          <a:p>
            <a:pPr algn="ctr"/>
            <a:r>
              <a:rPr lang="es-MX" dirty="0" smtClean="0"/>
              <a:t>¿qué dijeron este ya cayó? Pues no mi </a:t>
            </a:r>
            <a:r>
              <a:rPr lang="es-MX" dirty="0" err="1" smtClean="0"/>
              <a:t>cachorínes</a:t>
            </a:r>
            <a:endParaRPr lang="es-MX" dirty="0"/>
          </a:p>
        </p:txBody>
      </p:sp>
      <p:sp>
        <p:nvSpPr>
          <p:cNvPr id="4" name="3 Explosión 2"/>
          <p:cNvSpPr/>
          <p:nvPr/>
        </p:nvSpPr>
        <p:spPr>
          <a:xfrm rot="2874210">
            <a:off x="5780143" y="2204864"/>
            <a:ext cx="2987824" cy="23042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Buuu</a:t>
            </a:r>
            <a:r>
              <a:rPr lang="es-MX" dirty="0" smtClean="0"/>
              <a:t>…</a:t>
            </a:r>
            <a:r>
              <a:rPr lang="es-MX" dirty="0" err="1" smtClean="0"/>
              <a:t>buuu</a:t>
            </a:r>
            <a:r>
              <a:rPr lang="es-MX" dirty="0" smtClean="0"/>
              <a:t> saquen  al </a:t>
            </a:r>
            <a:r>
              <a:rPr lang="es-MX" dirty="0" err="1" smtClean="0"/>
              <a:t>chicahrín</a:t>
            </a:r>
            <a:r>
              <a:rPr lang="es-MX" dirty="0" smtClean="0"/>
              <a:t>  </a:t>
            </a:r>
            <a:endParaRPr lang="es-MX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0563"/>
            <a:ext cx="2592288" cy="224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73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3913"/>
            <a:ext cx="21272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1619672" y="1601625"/>
            <a:ext cx="3888431" cy="2592288"/>
          </a:xfrm>
          <a:prstGeom prst="wedgeEllipseCallout">
            <a:avLst>
              <a:gd name="adj1" fmla="val -41592"/>
              <a:gd name="adj2" fmla="val 64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 smtClean="0"/>
              <a:t>Yaa</a:t>
            </a:r>
            <a:r>
              <a:rPr lang="es-MX" sz="2000" dirty="0" smtClean="0"/>
              <a:t> pues.. no se desesperen bolas de escandalosos  porque ya tengo al ganador </a:t>
            </a:r>
          </a:p>
          <a:p>
            <a:pPr algn="ctr"/>
            <a:endParaRPr lang="es-MX" sz="2000" dirty="0" smtClean="0"/>
          </a:p>
          <a:p>
            <a:pPr algn="ctr"/>
            <a:r>
              <a:rPr lang="es-MX" sz="2000" dirty="0" smtClean="0"/>
              <a:t>¡¡¡¡y el ganador es… </a:t>
            </a:r>
            <a:r>
              <a:rPr lang="es-MX" sz="2000" dirty="0" err="1" smtClean="0"/>
              <a:t>ess</a:t>
            </a:r>
            <a:r>
              <a:rPr lang="es-MX" sz="2000" dirty="0" smtClean="0"/>
              <a:t>..</a:t>
            </a:r>
            <a:r>
              <a:rPr lang="es-MX" sz="2000" dirty="0" err="1" smtClean="0"/>
              <a:t>ess</a:t>
            </a:r>
            <a:r>
              <a:rPr lang="es-MX" sz="2000" dirty="0" smtClean="0"/>
              <a:t>…</a:t>
            </a:r>
            <a:r>
              <a:rPr lang="es-MX" sz="2000" dirty="0" err="1" smtClean="0"/>
              <a:t>Chemita</a:t>
            </a:r>
            <a:r>
              <a:rPr lang="es-MX" sz="2000" dirty="0" smtClean="0"/>
              <a:t>!!!!</a:t>
            </a:r>
            <a:endParaRPr lang="es-MX" sz="2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1638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9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54457"/>
            <a:ext cx="2458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834178"/>
            <a:ext cx="21272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09" y="1561772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88" y="426045"/>
            <a:ext cx="1338377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65" y="426045"/>
            <a:ext cx="1202531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ovalada"/>
          <p:cNvSpPr/>
          <p:nvPr/>
        </p:nvSpPr>
        <p:spPr>
          <a:xfrm rot="300000">
            <a:off x="5154447" y="1626621"/>
            <a:ext cx="3528392" cy="1911249"/>
          </a:xfrm>
          <a:prstGeom prst="wedgeEllipseCallout">
            <a:avLst>
              <a:gd name="adj1" fmla="val 3561"/>
              <a:gd name="adj2" fmla="val 7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Te hago entrega de tu ¡¡gran premio!! </a:t>
            </a:r>
            <a:endParaRPr lang="es-MX" dirty="0"/>
          </a:p>
          <a:p>
            <a:pPr algn="ctr"/>
            <a:r>
              <a:rPr lang="es-MX" dirty="0" smtClean="0"/>
              <a:t>Una tonelada de </a:t>
            </a:r>
            <a:r>
              <a:rPr lang="es-MX" dirty="0" err="1" smtClean="0"/>
              <a:t>salchichaaas</a:t>
            </a:r>
            <a:r>
              <a:rPr lang="es-MX" dirty="0" smtClean="0"/>
              <a:t>,, de </a:t>
            </a:r>
            <a:r>
              <a:rPr lang="es-MX" dirty="0" err="1" smtClean="0"/>
              <a:t>chorizoss</a:t>
            </a:r>
            <a:r>
              <a:rPr lang="es-MX" dirty="0" smtClean="0"/>
              <a:t> y  de </a:t>
            </a:r>
            <a:r>
              <a:rPr lang="es-MX" dirty="0" err="1" smtClean="0"/>
              <a:t>chuleestass</a:t>
            </a:r>
            <a:endParaRPr lang="es-MX" dirty="0"/>
          </a:p>
        </p:txBody>
      </p:sp>
      <p:sp>
        <p:nvSpPr>
          <p:cNvPr id="4" name="3 Llamada de nube"/>
          <p:cNvSpPr/>
          <p:nvPr/>
        </p:nvSpPr>
        <p:spPr>
          <a:xfrm>
            <a:off x="0" y="2348880"/>
            <a:ext cx="2184848" cy="1872207"/>
          </a:xfrm>
          <a:prstGeom prst="cloudCallout">
            <a:avLst>
              <a:gd name="adj1" fmla="val -4022"/>
              <a:gd name="adj2" fmla="val 82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Mmm</a:t>
            </a:r>
            <a:r>
              <a:rPr lang="es-MX" dirty="0" smtClean="0"/>
              <a:t> , que  rico ahora si voy a compartir con mis amigos.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835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2936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 err="1" smtClean="0">
                <a:solidFill>
                  <a:schemeClr val="tx1"/>
                </a:solidFill>
              </a:rPr>
              <a:t>Chemy</a:t>
            </a:r>
            <a:r>
              <a:rPr lang="es-MX" dirty="0" smtClean="0">
                <a:solidFill>
                  <a:schemeClr val="tx1"/>
                </a:solidFill>
              </a:rPr>
              <a:t> y sus amigos los </a:t>
            </a:r>
            <a:r>
              <a:rPr lang="es-MX" dirty="0" err="1" smtClean="0">
                <a:solidFill>
                  <a:schemeClr val="tx1"/>
                </a:solidFill>
              </a:rPr>
              <a:t>cachorrines</a:t>
            </a:r>
            <a:r>
              <a:rPr lang="es-MX" dirty="0" smtClean="0">
                <a:solidFill>
                  <a:schemeClr val="tx1"/>
                </a:solidFill>
              </a:rPr>
              <a:t> muy contentos se fueron a celebrar su triunfo en compañía de </a:t>
            </a:r>
            <a:r>
              <a:rPr lang="es-MX" dirty="0" err="1" smtClean="0">
                <a:solidFill>
                  <a:schemeClr val="tx1"/>
                </a:solidFill>
              </a:rPr>
              <a:t>Chicharín</a:t>
            </a:r>
            <a:r>
              <a:rPr lang="es-MX" dirty="0" smtClean="0">
                <a:solidFill>
                  <a:schemeClr val="tx1"/>
                </a:solidFill>
              </a:rPr>
              <a:t> en su choza..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284984"/>
            <a:ext cx="2160240" cy="323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144016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84" y="2681573"/>
            <a:ext cx="196373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41" y="4471988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0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49960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1513663" y="252410"/>
            <a:ext cx="4176464" cy="2600525"/>
          </a:xfrm>
          <a:prstGeom prst="wedgeEllipseCallout">
            <a:avLst>
              <a:gd name="adj1" fmla="val -3584"/>
              <a:gd name="adj2" fmla="val 78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Chan </a:t>
            </a:r>
            <a:r>
              <a:rPr lang="es-MX" dirty="0" err="1" smtClean="0"/>
              <a:t>chen</a:t>
            </a:r>
            <a:r>
              <a:rPr lang="es-MX" dirty="0" smtClean="0"/>
              <a:t> </a:t>
            </a:r>
            <a:r>
              <a:rPr lang="es-MX" dirty="0" err="1" smtClean="0"/>
              <a:t>chun</a:t>
            </a:r>
            <a:r>
              <a:rPr lang="es-MX" dirty="0" smtClean="0"/>
              <a:t> chin….mis chicas y mis chicos deje y me presento soy el perro </a:t>
            </a:r>
            <a:r>
              <a:rPr lang="es-MX" dirty="0" err="1" smtClean="0"/>
              <a:t>Chabelo</a:t>
            </a:r>
            <a:r>
              <a:rPr lang="es-MX" dirty="0" smtClean="0"/>
              <a:t> yo te he escrito este chisme por que estoy chimuelo y no puedo chiflarlo….</a:t>
            </a:r>
          </a:p>
          <a:p>
            <a:pPr algn="ctr"/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Llamada ovalada"/>
          <p:cNvSpPr/>
          <p:nvPr/>
        </p:nvSpPr>
        <p:spPr>
          <a:xfrm>
            <a:off x="5220072" y="1988840"/>
            <a:ext cx="3312368" cy="2160240"/>
          </a:xfrm>
          <a:prstGeom prst="wedgeEllipseCallout">
            <a:avLst>
              <a:gd name="adj1" fmla="val -50948"/>
              <a:gd name="adj2" fmla="val 5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Bueno, bueno… </a:t>
            </a:r>
            <a:r>
              <a:rPr lang="es-MX" dirty="0"/>
              <a:t>mis amigos </a:t>
            </a:r>
            <a:r>
              <a:rPr lang="es-MX" dirty="0" smtClean="0"/>
              <a:t>me despido de </a:t>
            </a:r>
            <a:r>
              <a:rPr lang="es-MX" dirty="0"/>
              <a:t>este chisme tan chismoso espero que les haya </a:t>
            </a:r>
            <a:r>
              <a:rPr lang="es-MX" dirty="0" smtClean="0"/>
              <a:t>gustado y desde </a:t>
            </a:r>
            <a:r>
              <a:rPr lang="es-MX" dirty="0" err="1" smtClean="0"/>
              <a:t>chismolandia</a:t>
            </a:r>
            <a:r>
              <a:rPr lang="es-MX" dirty="0" smtClean="0"/>
              <a:t> me despido..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163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es-MX" sz="5400" dirty="0" smtClean="0">
                <a:solidFill>
                  <a:schemeClr val="tx1"/>
                </a:solidFill>
              </a:rPr>
              <a:t>Muchas gracias por su atención prestada.</a:t>
            </a:r>
            <a:endParaRPr lang="es-MX" sz="5400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2826127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Las profesoras:</a:t>
            </a:r>
          </a:p>
          <a:p>
            <a:pPr algn="ctr"/>
            <a:endParaRPr lang="es-MX" sz="4000" dirty="0" smtClean="0"/>
          </a:p>
          <a:p>
            <a:pPr algn="ctr"/>
            <a:r>
              <a:rPr lang="es-MX" sz="4000" dirty="0" smtClean="0"/>
              <a:t>Guadalupe Castro González</a:t>
            </a:r>
          </a:p>
          <a:p>
            <a:pPr algn="ctr"/>
            <a:r>
              <a:rPr lang="es-MX" sz="4000" dirty="0" smtClean="0"/>
              <a:t>Candelaria Teresa Mejía Aragón</a:t>
            </a:r>
          </a:p>
          <a:p>
            <a:pPr algn="ctr"/>
            <a:endParaRPr lang="es-MX" sz="4000" dirty="0"/>
          </a:p>
          <a:p>
            <a:pPr algn="r"/>
            <a:endParaRPr lang="es-MX" sz="2800" dirty="0" smtClean="0"/>
          </a:p>
          <a:p>
            <a:pPr algn="r"/>
            <a:r>
              <a:rPr lang="es-MX" sz="2800" dirty="0"/>
              <a:t> </a:t>
            </a:r>
            <a:r>
              <a:rPr lang="es-MX" sz="2800" dirty="0" smtClean="0"/>
              <a:t>Enero de 2013.</a:t>
            </a:r>
          </a:p>
        </p:txBody>
      </p:sp>
    </p:spTree>
    <p:extLst>
      <p:ext uri="{BB962C8B-B14F-4D97-AF65-F5344CB8AC3E}">
        <p14:creationId xmlns:p14="http://schemas.microsoft.com/office/powerpoint/2010/main" val="359421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es-MX" dirty="0" smtClean="0"/>
              <a:t>En una choza cerca del bosque </a:t>
            </a:r>
            <a:r>
              <a:rPr lang="es-MX" dirty="0" err="1" smtClean="0"/>
              <a:t>vivia</a:t>
            </a:r>
            <a:r>
              <a:rPr lang="es-MX" dirty="0" smtClean="0"/>
              <a:t> un cachorrito llamado </a:t>
            </a:r>
            <a:r>
              <a:rPr lang="es-MX" dirty="0" err="1" smtClean="0"/>
              <a:t>Chemi</a:t>
            </a:r>
            <a:r>
              <a:rPr lang="es-MX" dirty="0" smtClean="0"/>
              <a:t>, el era una cachorro muy chistoso…</a:t>
            </a:r>
          </a:p>
          <a:p>
            <a:pPr algn="just"/>
            <a:endParaRPr lang="es-MX" dirty="0" smtClean="0"/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235190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1620218" cy="196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Un día </a:t>
            </a:r>
            <a:r>
              <a:rPr lang="es-MX" dirty="0" err="1" smtClean="0"/>
              <a:t>Chemi</a:t>
            </a:r>
            <a:r>
              <a:rPr lang="es-MX" dirty="0" smtClean="0"/>
              <a:t> se encontró a su amigo </a:t>
            </a:r>
            <a:r>
              <a:rPr lang="es-MX" dirty="0" err="1" smtClean="0"/>
              <a:t>Firulais</a:t>
            </a:r>
            <a:r>
              <a:rPr lang="es-MX" dirty="0" smtClean="0"/>
              <a:t>..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501008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5652119" y="1412776"/>
            <a:ext cx="3283619" cy="1656184"/>
          </a:xfrm>
          <a:prstGeom prst="wedgeEllipseCallout">
            <a:avLst>
              <a:gd name="adj1" fmla="val -37874"/>
              <a:gd name="adj2" fmla="val 81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 smtClean="0"/>
              <a:t>Gua..gua..gua</a:t>
            </a:r>
            <a:r>
              <a:rPr lang="es-MX" sz="2000" dirty="0" smtClean="0"/>
              <a:t> </a:t>
            </a:r>
            <a:r>
              <a:rPr lang="es-MX" sz="2000" dirty="0" smtClean="0"/>
              <a:t>¿donde </a:t>
            </a:r>
            <a:r>
              <a:rPr lang="es-MX" sz="2000" dirty="0" smtClean="0"/>
              <a:t>estas </a:t>
            </a:r>
            <a:r>
              <a:rPr lang="es-MX" sz="2000" dirty="0" err="1" smtClean="0"/>
              <a:t>Chemi</a:t>
            </a:r>
            <a:r>
              <a:rPr lang="es-MX" sz="2000" dirty="0" smtClean="0"/>
              <a:t>? </a:t>
            </a:r>
            <a:r>
              <a:rPr lang="es-MX" sz="2000" dirty="0" smtClean="0"/>
              <a:t>te traigo un chisme del </a:t>
            </a:r>
            <a:r>
              <a:rPr lang="es-MX" sz="2000" dirty="0" smtClean="0"/>
              <a:t>periódico </a:t>
            </a:r>
            <a:endParaRPr lang="es-MX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62882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323528" y="1628800"/>
            <a:ext cx="2448272" cy="1796364"/>
          </a:xfrm>
          <a:prstGeom prst="cloudCallout">
            <a:avLst>
              <a:gd name="adj1" fmla="val 40095"/>
              <a:gd name="adj2" fmla="val 75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¡Que </a:t>
            </a:r>
            <a:r>
              <a:rPr lang="es-MX" sz="2000" dirty="0" err="1" smtClean="0"/>
              <a:t>quedra</a:t>
            </a:r>
            <a:r>
              <a:rPr lang="es-MX" sz="2000" dirty="0" smtClean="0"/>
              <a:t> </a:t>
            </a:r>
            <a:r>
              <a:rPr lang="es-MX" sz="2000" dirty="0" err="1"/>
              <a:t>F</a:t>
            </a:r>
            <a:r>
              <a:rPr lang="es-MX" sz="2000" dirty="0" err="1" smtClean="0"/>
              <a:t>irurais</a:t>
            </a:r>
            <a:r>
              <a:rPr lang="es-MX" sz="2000" dirty="0" smtClean="0"/>
              <a:t> perro chismoso!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8800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39" y="3170362"/>
            <a:ext cx="191452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238918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83294" y="1354460"/>
            <a:ext cx="2843808" cy="1728191"/>
          </a:xfrm>
          <a:prstGeom prst="wedgeEllipseCallout">
            <a:avLst>
              <a:gd name="adj1" fmla="val 52579"/>
              <a:gd name="adj2" fmla="val 65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Gua, gua., gua…¿Qué </a:t>
            </a:r>
            <a:r>
              <a:rPr lang="es-MX" sz="2000" dirty="0" err="1" smtClean="0"/>
              <a:t>pachooo</a:t>
            </a:r>
            <a:r>
              <a:rPr lang="es-MX" sz="2000" dirty="0" smtClean="0"/>
              <a:t> </a:t>
            </a:r>
            <a:r>
              <a:rPr lang="es-MX" sz="2000" dirty="0" err="1" smtClean="0"/>
              <a:t>cuatacho</a:t>
            </a:r>
            <a:r>
              <a:rPr lang="es-MX" sz="2000" dirty="0" smtClean="0"/>
              <a:t>?</a:t>
            </a:r>
            <a:endParaRPr lang="es-MX" sz="2000" dirty="0"/>
          </a:p>
        </p:txBody>
      </p:sp>
      <p:sp>
        <p:nvSpPr>
          <p:cNvPr id="5" name="4 Llamada ovalada"/>
          <p:cNvSpPr/>
          <p:nvPr/>
        </p:nvSpPr>
        <p:spPr>
          <a:xfrm>
            <a:off x="4932040" y="27500"/>
            <a:ext cx="4315147" cy="3168352"/>
          </a:xfrm>
          <a:prstGeom prst="wedgeEllipseCallout">
            <a:avLst>
              <a:gd name="adj1" fmla="val -42727"/>
              <a:gd name="adj2" fmla="val 6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¡¡¡Mira</a:t>
            </a:r>
            <a:r>
              <a:rPr lang="es-MX" dirty="0" smtClean="0"/>
              <a:t>, </a:t>
            </a:r>
            <a:r>
              <a:rPr lang="es-MX" dirty="0" smtClean="0"/>
              <a:t>mira!!!.... </a:t>
            </a:r>
            <a:r>
              <a:rPr lang="es-MX" dirty="0" smtClean="0"/>
              <a:t>en el </a:t>
            </a:r>
            <a:r>
              <a:rPr lang="es-MX" dirty="0" smtClean="0"/>
              <a:t>periódico salió </a:t>
            </a:r>
            <a:r>
              <a:rPr lang="es-MX" dirty="0" smtClean="0"/>
              <a:t>una convocatoria del perro mas chistoso el ganador lo premiaran con una tonelada de salchichas, chuletas,  chorizo….mmm que </a:t>
            </a:r>
            <a:r>
              <a:rPr lang="es-MX" dirty="0" err="1" smtClean="0"/>
              <a:t>chabocho</a:t>
            </a:r>
            <a:r>
              <a:rPr lang="es-MX" dirty="0" smtClean="0"/>
              <a:t> hay que participar</a:t>
            </a:r>
            <a:r>
              <a:rPr lang="es-MX" dirty="0" smtClean="0"/>
              <a:t>….habrá </a:t>
            </a:r>
            <a:r>
              <a:rPr lang="es-MX" dirty="0" smtClean="0"/>
              <a:t>muchas chicas..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27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36676"/>
            <a:ext cx="2314457" cy="23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73" y="2540868"/>
            <a:ext cx="19621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0" y="332656"/>
            <a:ext cx="3096994" cy="2186685"/>
          </a:xfrm>
          <a:prstGeom prst="wedgeEllipseCallout">
            <a:avLst>
              <a:gd name="adj1" fmla="val 26620"/>
              <a:gd name="adj2" fmla="val 73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/>
              <a:t>F</a:t>
            </a:r>
            <a:r>
              <a:rPr lang="es-MX" sz="2000" dirty="0" err="1" smtClean="0"/>
              <a:t>irulais</a:t>
            </a:r>
            <a:r>
              <a:rPr lang="es-MX" sz="2000" dirty="0" smtClean="0"/>
              <a:t>  no seas chismoso ni metiche  yo </a:t>
            </a:r>
            <a:r>
              <a:rPr lang="es-MX" sz="2000" dirty="0" smtClean="0"/>
              <a:t>seré </a:t>
            </a:r>
            <a:r>
              <a:rPr lang="es-MX" sz="2000" dirty="0" smtClean="0"/>
              <a:t>chistoso mas no </a:t>
            </a:r>
            <a:r>
              <a:rPr lang="es-MX" sz="2000" dirty="0" err="1" smtClean="0"/>
              <a:t>payachoso</a:t>
            </a:r>
            <a:r>
              <a:rPr lang="es-MX" sz="2000" dirty="0" smtClean="0"/>
              <a:t>..</a:t>
            </a:r>
            <a:endParaRPr lang="es-MX" sz="2000" dirty="0"/>
          </a:p>
        </p:txBody>
      </p:sp>
      <p:sp>
        <p:nvSpPr>
          <p:cNvPr id="4" name="3 Llamada de nube"/>
          <p:cNvSpPr/>
          <p:nvPr/>
        </p:nvSpPr>
        <p:spPr>
          <a:xfrm>
            <a:off x="4359576" y="332656"/>
            <a:ext cx="2264144" cy="2016224"/>
          </a:xfrm>
          <a:prstGeom prst="cloudCallout">
            <a:avLst>
              <a:gd name="adj1" fmla="val -7983"/>
              <a:gd name="adj2" fmla="val 65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¡</a:t>
            </a:r>
            <a:r>
              <a:rPr lang="es-MX" dirty="0" err="1" smtClean="0"/>
              <a:t>mmmm</a:t>
            </a:r>
            <a:r>
              <a:rPr lang="es-MX" dirty="0" smtClean="0"/>
              <a:t>, que ricas salchichas, chorizo,  chuletas…y chicas!</a:t>
            </a:r>
            <a:endParaRPr lang="es-MX" dirty="0"/>
          </a:p>
        </p:txBody>
      </p:sp>
      <p:sp>
        <p:nvSpPr>
          <p:cNvPr id="5" name="4 Llamada ovalada"/>
          <p:cNvSpPr/>
          <p:nvPr/>
        </p:nvSpPr>
        <p:spPr>
          <a:xfrm>
            <a:off x="6372200" y="840263"/>
            <a:ext cx="2771799" cy="2862655"/>
          </a:xfrm>
          <a:prstGeom prst="wedgeEllipseCallout">
            <a:avLst>
              <a:gd name="adj1" fmla="val -73741"/>
              <a:gd name="adj2" fmla="val 23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Ándale, </a:t>
            </a:r>
            <a:r>
              <a:rPr lang="es-MX" dirty="0" err="1" smtClean="0"/>
              <a:t>andale</a:t>
            </a:r>
            <a:r>
              <a:rPr lang="es-MX" dirty="0" smtClean="0"/>
              <a:t> </a:t>
            </a:r>
            <a:r>
              <a:rPr lang="es-MX" dirty="0" err="1" smtClean="0"/>
              <a:t>cuatacho</a:t>
            </a:r>
            <a:r>
              <a:rPr lang="es-MX" dirty="0" smtClean="0"/>
              <a:t> </a:t>
            </a:r>
            <a:r>
              <a:rPr lang="es-MX" dirty="0" err="1" smtClean="0"/>
              <a:t>Chemi</a:t>
            </a:r>
            <a:r>
              <a:rPr lang="es-MX" dirty="0" smtClean="0"/>
              <a:t>  anímate tienes que participar eres el mejor cachorro chistoso. De la ciudad </a:t>
            </a:r>
            <a:r>
              <a:rPr lang="es-MX" dirty="0" err="1" smtClean="0"/>
              <a:t>chistolandia</a:t>
            </a:r>
            <a:r>
              <a:rPr lang="es-MX" dirty="0" smtClean="0"/>
              <a:t>..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719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80939"/>
            <a:ext cx="191452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0" y="1484784"/>
            <a:ext cx="3102149" cy="2088232"/>
          </a:xfrm>
          <a:prstGeom prst="cloudCallout">
            <a:avLst>
              <a:gd name="adj1" fmla="val 50964"/>
              <a:gd name="adj2" fmla="val 90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Si gano   invitaría a todos </a:t>
            </a:r>
            <a:r>
              <a:rPr lang="es-MX" sz="2000" dirty="0">
                <a:solidFill>
                  <a:schemeClr val="tx1"/>
                </a:solidFill>
              </a:rPr>
              <a:t>los cachorros  chimuelos de todas las chozas cercanas</a:t>
            </a:r>
            <a:r>
              <a:rPr lang="es-MX" sz="2000" dirty="0"/>
              <a:t>.</a:t>
            </a:r>
          </a:p>
        </p:txBody>
      </p:sp>
      <p:sp>
        <p:nvSpPr>
          <p:cNvPr id="4" name="3 Llamada de nube"/>
          <p:cNvSpPr/>
          <p:nvPr/>
        </p:nvSpPr>
        <p:spPr>
          <a:xfrm>
            <a:off x="4829627" y="1484784"/>
            <a:ext cx="3054027" cy="2596155"/>
          </a:xfrm>
          <a:prstGeom prst="cloudCallout">
            <a:avLst>
              <a:gd name="adj1" fmla="val -53238"/>
              <a:gd name="adj2" fmla="val 62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Invitaría al cachorrito </a:t>
            </a:r>
            <a:r>
              <a:rPr lang="es-MX" sz="2000" dirty="0" err="1" smtClean="0"/>
              <a:t>Chuchitoo</a:t>
            </a:r>
            <a:r>
              <a:rPr lang="es-MX" sz="2000" dirty="0" smtClean="0"/>
              <a:t>, </a:t>
            </a:r>
            <a:r>
              <a:rPr lang="es-MX" sz="2000" dirty="0" err="1" smtClean="0"/>
              <a:t>haaa</a:t>
            </a:r>
            <a:r>
              <a:rPr lang="es-MX" sz="2000" dirty="0" smtClean="0"/>
              <a:t> </a:t>
            </a:r>
            <a:r>
              <a:rPr lang="es-MX" sz="2000" dirty="0" err="1" smtClean="0"/>
              <a:t>Chabelito</a:t>
            </a:r>
            <a:r>
              <a:rPr lang="es-MX" sz="2000" dirty="0" smtClean="0"/>
              <a:t>,  mmm Chelita y vendría el </a:t>
            </a:r>
            <a:r>
              <a:rPr lang="es-MX" sz="2000" dirty="0" err="1" smtClean="0"/>
              <a:t>Chery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24481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9" y="3286990"/>
            <a:ext cx="191452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96373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89" y="4295716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0" y="1683892"/>
            <a:ext cx="2195736" cy="1457075"/>
          </a:xfrm>
          <a:prstGeom prst="wedgeRoundRectCallout">
            <a:avLst>
              <a:gd name="adj1" fmla="val 27353"/>
              <a:gd name="adj2" fmla="val 77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¡Que crees </a:t>
            </a:r>
            <a:r>
              <a:rPr lang="es-MX" dirty="0" err="1" smtClean="0"/>
              <a:t>Firulais</a:t>
            </a:r>
            <a:r>
              <a:rPr lang="es-MX" dirty="0" smtClean="0"/>
              <a:t>!.. ya lo </a:t>
            </a:r>
            <a:r>
              <a:rPr lang="es-MX" dirty="0" err="1" smtClean="0"/>
              <a:t>pense</a:t>
            </a:r>
            <a:r>
              <a:rPr lang="es-MX" dirty="0" smtClean="0"/>
              <a:t> </a:t>
            </a:r>
            <a:r>
              <a:rPr lang="es-MX" dirty="0" err="1" smtClean="0"/>
              <a:t>siempre..ya</a:t>
            </a:r>
            <a:r>
              <a:rPr lang="es-MX" dirty="0" smtClean="0"/>
              <a:t> me convenciste si participare..</a:t>
            </a:r>
            <a:endParaRPr lang="es-MX" dirty="0"/>
          </a:p>
        </p:txBody>
      </p:sp>
      <p:sp>
        <p:nvSpPr>
          <p:cNvPr id="4" name="3 Llamada ovalada"/>
          <p:cNvSpPr/>
          <p:nvPr/>
        </p:nvSpPr>
        <p:spPr>
          <a:xfrm>
            <a:off x="3852365" y="0"/>
            <a:ext cx="2916324" cy="1683893"/>
          </a:xfrm>
          <a:prstGeom prst="wedgeEllipseCallout">
            <a:avLst>
              <a:gd name="adj1" fmla="val 60948"/>
              <a:gd name="adj2" fmla="val 36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Que paso mi querido amigo ¿Qué has pensado en el concurso? ¿vas a participar?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4797783" y="3316148"/>
            <a:ext cx="4176464" cy="400110"/>
          </a:xfrm>
          <a:prstGeom prst="rect">
            <a:avLst/>
          </a:prstGeom>
          <a:noFill/>
          <a:ln>
            <a:solidFill>
              <a:schemeClr val="bg1">
                <a:alpha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 ese momento aparece Chelita</a:t>
            </a:r>
            <a:endParaRPr lang="es-MX" sz="2000" dirty="0"/>
          </a:p>
        </p:txBody>
      </p:sp>
      <p:sp>
        <p:nvSpPr>
          <p:cNvPr id="6" name="5 Llamada ovalada"/>
          <p:cNvSpPr/>
          <p:nvPr/>
        </p:nvSpPr>
        <p:spPr>
          <a:xfrm>
            <a:off x="3491879" y="3933054"/>
            <a:ext cx="2611809" cy="1656185"/>
          </a:xfrm>
          <a:prstGeom prst="wedgeEllipseCallout">
            <a:avLst>
              <a:gd name="adj1" fmla="val 59890"/>
              <a:gd name="adj2" fmla="val 22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Gua, guau, me han </a:t>
            </a:r>
            <a:r>
              <a:rPr lang="es-MX" dirty="0" err="1" smtClean="0"/>
              <a:t>dichoo</a:t>
            </a:r>
            <a:r>
              <a:rPr lang="es-MX" dirty="0" smtClean="0"/>
              <a:t> que tu eles el </a:t>
            </a:r>
            <a:r>
              <a:rPr lang="es-MX" dirty="0" err="1" smtClean="0"/>
              <a:t>mejol</a:t>
            </a:r>
            <a:r>
              <a:rPr lang="es-MX" dirty="0" smtClean="0"/>
              <a:t> </a:t>
            </a:r>
            <a:r>
              <a:rPr lang="es-MX" dirty="0" err="1" smtClean="0"/>
              <a:t>cacholo</a:t>
            </a:r>
            <a:r>
              <a:rPr lang="es-MX" dirty="0" smtClean="0"/>
              <a:t> de  </a:t>
            </a:r>
            <a:r>
              <a:rPr lang="es-MX" dirty="0" err="1" smtClean="0"/>
              <a:t>chistolandia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6 Llamada ovalada"/>
          <p:cNvSpPr/>
          <p:nvPr/>
        </p:nvSpPr>
        <p:spPr>
          <a:xfrm>
            <a:off x="2382184" y="1683893"/>
            <a:ext cx="2549856" cy="2032365"/>
          </a:xfrm>
          <a:prstGeom prst="wedgeEllipseCallout">
            <a:avLst>
              <a:gd name="adj1" fmla="val -53799"/>
              <a:gd name="adj2" fmla="val 45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 mi Chelita </a:t>
            </a:r>
            <a:r>
              <a:rPr lang="es-MX" dirty="0" err="1" smtClean="0"/>
              <a:t>pechocha</a:t>
            </a:r>
            <a:r>
              <a:rPr lang="es-MX" dirty="0" smtClean="0"/>
              <a:t> por eso voy a participar en el concurso…gua, guau ¿me vas a apoyar..?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576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42" y="836712"/>
            <a:ext cx="196373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21526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1" y="2863322"/>
            <a:ext cx="191452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3563888" y="260648"/>
            <a:ext cx="2448272" cy="1737320"/>
          </a:xfrm>
          <a:prstGeom prst="wedgeEllipseCallout">
            <a:avLst>
              <a:gd name="adj1" fmla="val 58553"/>
              <a:gd name="adj2" fmla="val 29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Ya mi chavo ya estas listo para el gran día, ¡Porque ya es en ocho días!.. </a:t>
            </a:r>
            <a:endParaRPr lang="es-MX" dirty="0"/>
          </a:p>
        </p:txBody>
      </p:sp>
      <p:sp>
        <p:nvSpPr>
          <p:cNvPr id="4" name="3 Llamada ovalada"/>
          <p:cNvSpPr/>
          <p:nvPr/>
        </p:nvSpPr>
        <p:spPr>
          <a:xfrm>
            <a:off x="0" y="548680"/>
            <a:ext cx="3563888" cy="2016224"/>
          </a:xfrm>
          <a:prstGeom prst="wedgeEllipseCallout">
            <a:avLst>
              <a:gd name="adj1" fmla="val -1412"/>
              <a:gd name="adj2" fmla="val 77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Preparado, preparado aun no, pero eso van a reír y reír de tantas carcajadas que hasta dolor de pansa les dará..</a:t>
            </a:r>
            <a:endParaRPr lang="es-MX" dirty="0"/>
          </a:p>
        </p:txBody>
      </p:sp>
      <p:sp>
        <p:nvSpPr>
          <p:cNvPr id="5" name="4 Llamada ovalada"/>
          <p:cNvSpPr/>
          <p:nvPr/>
        </p:nvSpPr>
        <p:spPr>
          <a:xfrm>
            <a:off x="3707905" y="3068960"/>
            <a:ext cx="2520280" cy="988955"/>
          </a:xfrm>
          <a:prstGeom prst="wedgeEllipseCallout">
            <a:avLst>
              <a:gd name="adj1" fmla="val 18996"/>
              <a:gd name="adj2" fmla="val 9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Esa actitud me agrada..</a:t>
            </a:r>
            <a:r>
              <a:rPr lang="es-MX" dirty="0" err="1" smtClean="0"/>
              <a:t>Chemy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324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sz="2400" dirty="0" smtClean="0">
                <a:solidFill>
                  <a:schemeClr val="tx1"/>
                </a:solidFill>
              </a:rPr>
              <a:t>Al otro día </a:t>
            </a:r>
            <a:r>
              <a:rPr lang="es-MX" sz="2400" dirty="0" err="1" smtClean="0">
                <a:solidFill>
                  <a:schemeClr val="tx1"/>
                </a:solidFill>
              </a:rPr>
              <a:t>Chemy</a:t>
            </a:r>
            <a:r>
              <a:rPr lang="es-MX" sz="2400" dirty="0" smtClean="0">
                <a:solidFill>
                  <a:schemeClr val="tx1"/>
                </a:solidFill>
              </a:rPr>
              <a:t> empezó a prepararse para el gran día con un gran disfraz…que impresionara a todos los cachorros, sobre a todo a Chelita y al jurado …</a:t>
            </a:r>
            <a:r>
              <a:rPr lang="es-MX" sz="2400" dirty="0" smtClean="0"/>
              <a:t> </a:t>
            </a:r>
            <a:endParaRPr lang="es-MX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3456384" cy="249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3779912" y="1772817"/>
            <a:ext cx="3312368" cy="1944216"/>
          </a:xfrm>
          <a:prstGeom prst="cloudCallout">
            <a:avLst>
              <a:gd name="adj1" fmla="val -36919"/>
              <a:gd name="adj2" fmla="val 95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Mis </a:t>
            </a:r>
            <a:r>
              <a:rPr lang="es-MX" dirty="0" err="1" smtClean="0"/>
              <a:t>chass</a:t>
            </a:r>
            <a:r>
              <a:rPr lang="es-MX" dirty="0" smtClean="0"/>
              <a:t>, mis </a:t>
            </a:r>
            <a:r>
              <a:rPr lang="es-MX" dirty="0" err="1" smtClean="0"/>
              <a:t>choss</a:t>
            </a:r>
            <a:r>
              <a:rPr lang="es-MX" dirty="0" smtClean="0"/>
              <a:t>, mis </a:t>
            </a:r>
            <a:r>
              <a:rPr lang="es-MX" dirty="0" err="1" smtClean="0"/>
              <a:t>chess</a:t>
            </a:r>
            <a:r>
              <a:rPr lang="es-MX" dirty="0" smtClean="0"/>
              <a:t>, mis </a:t>
            </a:r>
            <a:r>
              <a:rPr lang="es-MX" dirty="0" err="1" smtClean="0"/>
              <a:t>chuuss</a:t>
            </a:r>
            <a:r>
              <a:rPr lang="es-MX" dirty="0" smtClean="0"/>
              <a:t>, mi </a:t>
            </a:r>
            <a:r>
              <a:rPr lang="es-MX" dirty="0" err="1" smtClean="0"/>
              <a:t>chiiss</a:t>
            </a:r>
            <a:r>
              <a:rPr lang="es-MX" dirty="0" smtClean="0"/>
              <a:t>…</a:t>
            </a:r>
            <a:r>
              <a:rPr lang="es-MX" dirty="0" err="1" smtClean="0"/>
              <a:t>haay</a:t>
            </a:r>
            <a:r>
              <a:rPr lang="es-MX" dirty="0" smtClean="0"/>
              <a:t>, </a:t>
            </a:r>
            <a:r>
              <a:rPr lang="es-MX" dirty="0" err="1" smtClean="0"/>
              <a:t>haay</a:t>
            </a:r>
            <a:r>
              <a:rPr lang="es-MX" dirty="0" smtClean="0"/>
              <a:t> ya me hice de la </a:t>
            </a:r>
            <a:r>
              <a:rPr lang="es-MX" dirty="0" err="1" smtClean="0"/>
              <a:t>chiiss</a:t>
            </a:r>
            <a:r>
              <a:rPr lang="es-MX" dirty="0" smtClean="0"/>
              <a:t>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4668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275</TotalTime>
  <Words>684</Words>
  <Application>Microsoft Office PowerPoint</Application>
  <PresentationFormat>Presentación en pantalla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Vértice</vt:lpstr>
      <vt:lpstr>LA LECTURA A TRAVES DE UN COMIC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 otro día Chemy empezó a prepararse para el gran día con un gran disfraz…que impresionara a todos los cachorros, sobre a todo a Chelita y al jurado … </vt:lpstr>
      <vt:lpstr>El día por fin había llegado, todos los cachorro estaban en primera fila esperando muy emocionado los concursantes anunciaba Chicharín</vt:lpstr>
      <vt:lpstr>Entonces paso Chemita muy nervioso  le sudaban las manos, las patas y la cola entre el rabo  aparte  le dieron ganas de hacer de la pipi ….. No tanto porque hubiera mucha gente sino porque Chelita estaba en primera fila viéndolo  </vt:lpstr>
      <vt:lpstr>Chicharín empezó con la gran premiación </vt:lpstr>
      <vt:lpstr>Presentación de PowerPoint</vt:lpstr>
      <vt:lpstr>Presentación de PowerPoint</vt:lpstr>
      <vt:lpstr>Chemy y sus amigos los cachorrines muy contentos se fueron a celebrar su triunfo en compañía de Chicharín en su choza..</vt:lpstr>
      <vt:lpstr>Presentación de PowerPoint</vt:lpstr>
      <vt:lpstr>Muchas gracias por su atención prestada.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LECTURA A TRAVES DE UN COMIC</dc:title>
  <dc:creator>KANDELA</dc:creator>
  <cp:lastModifiedBy>KANDELA</cp:lastModifiedBy>
  <cp:revision>27</cp:revision>
  <dcterms:created xsi:type="dcterms:W3CDTF">2013-01-26T18:53:45Z</dcterms:created>
  <dcterms:modified xsi:type="dcterms:W3CDTF">2013-02-02T05:56:10Z</dcterms:modified>
</cp:coreProperties>
</file>